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2" r:id="rId9"/>
  </p:sldIdLst>
  <p:sldSz cx="12192000" cy="647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BE1"/>
    <a:srgbClr val="C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4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esarch" userId="fd75836f-3fa6-4a98-816b-47e02b05421f" providerId="ADAL" clId="{922C2F33-CCF9-4884-B5F3-61896EE872FA}"/>
    <pc:docChg chg="modSld">
      <pc:chgData name="Mark Mesarch" userId="fd75836f-3fa6-4a98-816b-47e02b05421f" providerId="ADAL" clId="{922C2F33-CCF9-4884-B5F3-61896EE872FA}" dt="2025-03-06T15:32:17.477" v="48"/>
      <pc:docMkLst>
        <pc:docMk/>
      </pc:docMkLst>
      <pc:sldChg chg="modTransition">
        <pc:chgData name="Mark Mesarch" userId="fd75836f-3fa6-4a98-816b-47e02b05421f" providerId="ADAL" clId="{922C2F33-CCF9-4884-B5F3-61896EE872FA}" dt="2025-03-06T15:23:43.923" v="10"/>
        <pc:sldMkLst>
          <pc:docMk/>
          <pc:sldMk cId="103099720" sldId="256"/>
        </pc:sldMkLst>
      </pc:sldChg>
      <pc:sldChg chg="modTransition">
        <pc:chgData name="Mark Mesarch" userId="fd75836f-3fa6-4a98-816b-47e02b05421f" providerId="ADAL" clId="{922C2F33-CCF9-4884-B5F3-61896EE872FA}" dt="2025-03-06T15:31:57.594" v="43"/>
        <pc:sldMkLst>
          <pc:docMk/>
          <pc:sldMk cId="3331250527" sldId="257"/>
        </pc:sldMkLst>
      </pc:sldChg>
      <pc:sldChg chg="modTransition">
        <pc:chgData name="Mark Mesarch" userId="fd75836f-3fa6-4a98-816b-47e02b05421f" providerId="ADAL" clId="{922C2F33-CCF9-4884-B5F3-61896EE872FA}" dt="2025-03-06T15:32:08.481" v="46"/>
        <pc:sldMkLst>
          <pc:docMk/>
          <pc:sldMk cId="3333243568" sldId="258"/>
        </pc:sldMkLst>
      </pc:sldChg>
      <pc:sldChg chg="modTransition">
        <pc:chgData name="Mark Mesarch" userId="fd75836f-3fa6-4a98-816b-47e02b05421f" providerId="ADAL" clId="{922C2F33-CCF9-4884-B5F3-61896EE872FA}" dt="2025-03-06T15:24:19.323" v="25"/>
        <pc:sldMkLst>
          <pc:docMk/>
          <pc:sldMk cId="1120891648" sldId="259"/>
        </pc:sldMkLst>
      </pc:sldChg>
      <pc:sldChg chg="modTransition">
        <pc:chgData name="Mark Mesarch" userId="fd75836f-3fa6-4a98-816b-47e02b05421f" providerId="ADAL" clId="{922C2F33-CCF9-4884-B5F3-61896EE872FA}" dt="2025-03-06T15:32:17.477" v="48"/>
        <pc:sldMkLst>
          <pc:docMk/>
          <pc:sldMk cId="2660535574" sldId="262"/>
        </pc:sldMkLst>
      </pc:sldChg>
    </pc:docChg>
  </pc:docChgLst>
  <pc:docChgLst>
    <pc:chgData name="Mark Mesarch" userId="fd75836f-3fa6-4a98-816b-47e02b05421f" providerId="ADAL" clId="{EF3DB607-293B-4412-9242-17DFD1241F33}"/>
    <pc:docChg chg="modSld">
      <pc:chgData name="Mark Mesarch" userId="fd75836f-3fa6-4a98-816b-47e02b05421f" providerId="ADAL" clId="{EF3DB607-293B-4412-9242-17DFD1241F33}" dt="2025-05-06T21:21:58.343" v="13" actId="962"/>
      <pc:docMkLst>
        <pc:docMk/>
      </pc:docMkLst>
      <pc:sldChg chg="modSp mod">
        <pc:chgData name="Mark Mesarch" userId="fd75836f-3fa6-4a98-816b-47e02b05421f" providerId="ADAL" clId="{EF3DB607-293B-4412-9242-17DFD1241F33}" dt="2025-05-06T21:21:03.013" v="1" actId="962"/>
        <pc:sldMkLst>
          <pc:docMk/>
          <pc:sldMk cId="103099720" sldId="256"/>
        </pc:sldMkLst>
        <pc:picChg chg="mod">
          <ac:chgData name="Mark Mesarch" userId="fd75836f-3fa6-4a98-816b-47e02b05421f" providerId="ADAL" clId="{EF3DB607-293B-4412-9242-17DFD1241F33}" dt="2025-05-06T21:21:03.013" v="1" actId="962"/>
          <ac:picMkLst>
            <pc:docMk/>
            <pc:sldMk cId="103099720" sldId="256"/>
            <ac:picMk id="14" creationId="{B88A9746-E4B2-4906-FE58-7E83011E2876}"/>
          </ac:picMkLst>
        </pc:picChg>
      </pc:sldChg>
      <pc:sldChg chg="modSp mod">
        <pc:chgData name="Mark Mesarch" userId="fd75836f-3fa6-4a98-816b-47e02b05421f" providerId="ADAL" clId="{EF3DB607-293B-4412-9242-17DFD1241F33}" dt="2025-05-06T21:21:16.977" v="3" actId="962"/>
        <pc:sldMkLst>
          <pc:docMk/>
          <pc:sldMk cId="3331250527" sldId="257"/>
        </pc:sldMkLst>
        <pc:picChg chg="mod">
          <ac:chgData name="Mark Mesarch" userId="fd75836f-3fa6-4a98-816b-47e02b05421f" providerId="ADAL" clId="{EF3DB607-293B-4412-9242-17DFD1241F33}" dt="2025-05-06T21:21:16.977" v="3" actId="962"/>
          <ac:picMkLst>
            <pc:docMk/>
            <pc:sldMk cId="3331250527" sldId="257"/>
            <ac:picMk id="4" creationId="{6A30ADBC-D4D4-40E9-2D0A-1E97C64EF90F}"/>
          </ac:picMkLst>
        </pc:picChg>
      </pc:sldChg>
      <pc:sldChg chg="modSp mod">
        <pc:chgData name="Mark Mesarch" userId="fd75836f-3fa6-4a98-816b-47e02b05421f" providerId="ADAL" clId="{EF3DB607-293B-4412-9242-17DFD1241F33}" dt="2025-05-06T21:21:25.154" v="4" actId="962"/>
        <pc:sldMkLst>
          <pc:docMk/>
          <pc:sldMk cId="3333243568" sldId="258"/>
        </pc:sldMkLst>
        <pc:grpChg chg="mod">
          <ac:chgData name="Mark Mesarch" userId="fd75836f-3fa6-4a98-816b-47e02b05421f" providerId="ADAL" clId="{EF3DB607-293B-4412-9242-17DFD1241F33}" dt="2025-05-06T21:21:25.154" v="4" actId="962"/>
          <ac:grpSpMkLst>
            <pc:docMk/>
            <pc:sldMk cId="3333243568" sldId="258"/>
            <ac:grpSpMk id="7" creationId="{1BF5726D-07E6-A861-0A8A-CB6C9FE6C372}"/>
          </ac:grpSpMkLst>
        </pc:grpChg>
      </pc:sldChg>
      <pc:sldChg chg="modSp mod">
        <pc:chgData name="Mark Mesarch" userId="fd75836f-3fa6-4a98-816b-47e02b05421f" providerId="ADAL" clId="{EF3DB607-293B-4412-9242-17DFD1241F33}" dt="2025-05-06T21:21:37.290" v="6" actId="962"/>
        <pc:sldMkLst>
          <pc:docMk/>
          <pc:sldMk cId="1120891648" sldId="259"/>
        </pc:sldMkLst>
        <pc:spChg chg="mod">
          <ac:chgData name="Mark Mesarch" userId="fd75836f-3fa6-4a98-816b-47e02b05421f" providerId="ADAL" clId="{EF3DB607-293B-4412-9242-17DFD1241F33}" dt="2025-05-06T21:21:33.648" v="5" actId="962"/>
          <ac:spMkLst>
            <pc:docMk/>
            <pc:sldMk cId="1120891648" sldId="259"/>
            <ac:spMk id="16" creationId="{5C1369DB-E51B-F9CC-4194-E1C7B0C2CE25}"/>
          </ac:spMkLst>
        </pc:spChg>
        <pc:picChg chg="mod">
          <ac:chgData name="Mark Mesarch" userId="fd75836f-3fa6-4a98-816b-47e02b05421f" providerId="ADAL" clId="{EF3DB607-293B-4412-9242-17DFD1241F33}" dt="2025-05-06T21:21:37.290" v="6" actId="962"/>
          <ac:picMkLst>
            <pc:docMk/>
            <pc:sldMk cId="1120891648" sldId="259"/>
            <ac:picMk id="15" creationId="{E34D3BA6-07EC-133C-011E-FE26D494CD74}"/>
          </ac:picMkLst>
        </pc:picChg>
      </pc:sldChg>
      <pc:sldChg chg="modSp mod">
        <pc:chgData name="Mark Mesarch" userId="fd75836f-3fa6-4a98-816b-47e02b05421f" providerId="ADAL" clId="{EF3DB607-293B-4412-9242-17DFD1241F33}" dt="2025-05-06T21:21:58.343" v="13" actId="962"/>
        <pc:sldMkLst>
          <pc:docMk/>
          <pc:sldMk cId="2660535574" sldId="262"/>
        </pc:sldMkLst>
        <pc:grpChg chg="mod">
          <ac:chgData name="Mark Mesarch" userId="fd75836f-3fa6-4a98-816b-47e02b05421f" providerId="ADAL" clId="{EF3DB607-293B-4412-9242-17DFD1241F33}" dt="2025-05-06T21:21:53.626" v="10" actId="962"/>
          <ac:grpSpMkLst>
            <pc:docMk/>
            <pc:sldMk cId="2660535574" sldId="262"/>
            <ac:grpSpMk id="8" creationId="{21C1483E-F798-1605-36A9-BD602FF02CE5}"/>
          </ac:grpSpMkLst>
        </pc:grpChg>
        <pc:grpChg chg="mod">
          <ac:chgData name="Mark Mesarch" userId="fd75836f-3fa6-4a98-816b-47e02b05421f" providerId="ADAL" clId="{EF3DB607-293B-4412-9242-17DFD1241F33}" dt="2025-05-06T21:21:56.087" v="11" actId="962"/>
          <ac:grpSpMkLst>
            <pc:docMk/>
            <pc:sldMk cId="2660535574" sldId="262"/>
            <ac:grpSpMk id="12" creationId="{065C26BB-6EA9-22DF-B8B0-3035650D5C6B}"/>
          </ac:grpSpMkLst>
        </pc:grpChg>
        <pc:grpChg chg="mod">
          <ac:chgData name="Mark Mesarch" userId="fd75836f-3fa6-4a98-816b-47e02b05421f" providerId="ADAL" clId="{EF3DB607-293B-4412-9242-17DFD1241F33}" dt="2025-05-06T21:21:56.720" v="12" actId="962"/>
          <ac:grpSpMkLst>
            <pc:docMk/>
            <pc:sldMk cId="2660535574" sldId="262"/>
            <ac:grpSpMk id="16" creationId="{464024C5-D05D-50E9-79C8-BE3762267CF8}"/>
          </ac:grpSpMkLst>
        </pc:grpChg>
        <pc:grpChg chg="mod">
          <ac:chgData name="Mark Mesarch" userId="fd75836f-3fa6-4a98-816b-47e02b05421f" providerId="ADAL" clId="{EF3DB607-293B-4412-9242-17DFD1241F33}" dt="2025-05-06T21:21:58.343" v="13" actId="962"/>
          <ac:grpSpMkLst>
            <pc:docMk/>
            <pc:sldMk cId="2660535574" sldId="262"/>
            <ac:grpSpMk id="21" creationId="{6970C889-2D7B-A2EA-50DA-D03058B3AD1F}"/>
          </ac:grpSpMkLst>
        </pc:grpChg>
        <pc:picChg chg="mod">
          <ac:chgData name="Mark Mesarch" userId="fd75836f-3fa6-4a98-816b-47e02b05421f" providerId="ADAL" clId="{EF3DB607-293B-4412-9242-17DFD1241F33}" dt="2025-05-06T21:21:46.121" v="8" actId="962"/>
          <ac:picMkLst>
            <pc:docMk/>
            <pc:sldMk cId="2660535574" sldId="262"/>
            <ac:picMk id="4" creationId="{C4741D76-A996-60CF-AEA0-69E9985CD4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0009"/>
            <a:ext cx="9144000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1925"/>
            <a:ext cx="9144000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0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44840"/>
            <a:ext cx="2628900" cy="54889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4840"/>
            <a:ext cx="7734300" cy="54889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14753"/>
            <a:ext cx="10515600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34493"/>
            <a:ext cx="10515600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82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82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82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82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82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82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82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6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24201"/>
            <a:ext cx="5181600" cy="4109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24201"/>
            <a:ext cx="5181600" cy="4109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4841"/>
            <a:ext cx="10515600" cy="1251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87765"/>
            <a:ext cx="5157787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65904"/>
            <a:ext cx="5157787" cy="3479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87765"/>
            <a:ext cx="5183188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65904"/>
            <a:ext cx="5183188" cy="3479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31800"/>
            <a:ext cx="3932237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32569"/>
            <a:ext cx="6172200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943100"/>
            <a:ext cx="3932237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31800"/>
            <a:ext cx="3932237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32569"/>
            <a:ext cx="6172200" cy="4602868"/>
          </a:xfrm>
        </p:spPr>
        <p:txBody>
          <a:bodyPr anchor="t"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943100"/>
            <a:ext cx="3932237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44841"/>
            <a:ext cx="10515600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24201"/>
            <a:ext cx="10515600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03220"/>
            <a:ext cx="274320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A41F5-43F1-41D8-BB0C-9F621398989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03220"/>
            <a:ext cx="411480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003220"/>
            <a:ext cx="274320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54BBE-259B-43FC-AB46-39D3D189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ecteezy.com/free-vector/water-dropl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water droplet&#10;">
            <a:extLst>
              <a:ext uri="{FF2B5EF4-FFF2-40B4-BE49-F238E27FC236}">
                <a16:creationId xmlns:a16="http://schemas.microsoft.com/office/drawing/2014/main" id="{B88A9746-E4B2-4906-FE58-7E83011E2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583" y1="63281" x2="34583" y2="63281"/>
                        <a14:foregroundMark x1="34583" y1="63281" x2="35990" y2="67552"/>
                        <a14:foregroundMark x1="35365" y1="53438" x2="34479" y2="62135"/>
                        <a14:foregroundMark x1="34479" y1="62135" x2="34583" y2="62187"/>
                        <a14:foregroundMark x1="35990" y1="68698" x2="42031" y2="7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726117" y="-1302707"/>
            <a:ext cx="9082413" cy="9082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6DD9F4-C13B-347F-3522-5AEE64A90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7327" y="249548"/>
            <a:ext cx="7497336" cy="1302374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Drops of Gratitude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69C01-54D4-DAC7-387F-15A21E78C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3241" y="2231033"/>
            <a:ext cx="6756075" cy="3424158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Is there someone in SNR that you appreciate?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Are they: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Incredibly supportive?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 engaging teacher?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kind friend?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Someone that makes your life a little better?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Let them know with a Drop of Gratitude!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EEF3F-4393-EE4B-1656-CA1D077E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9B1F-FC68-D904-7759-AF98208EC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20" y="165769"/>
            <a:ext cx="7497336" cy="1302374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Drops of Gratitude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56F13-C05D-EF37-07A2-3D5555918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67" y="3154166"/>
            <a:ext cx="3328827" cy="204455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Send a drop to someone you appreciate in SNR …</a:t>
            </a:r>
          </a:p>
        </p:txBody>
      </p:sp>
      <p:pic>
        <p:nvPicPr>
          <p:cNvPr id="4" name="Picture 3" descr="Bucket of water">
            <a:extLst>
              <a:ext uri="{FF2B5EF4-FFF2-40B4-BE49-F238E27FC236}">
                <a16:creationId xmlns:a16="http://schemas.microsoft.com/office/drawing/2014/main" id="{6A30ADBC-D4D4-40E9-2D0A-1E97C64E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60" y1="14537" x2="27316" y2="18371"/>
                        <a14:foregroundMark x1="43291" y1="10863" x2="43770" y2="13099"/>
                        <a14:foregroundMark x1="85942" y1="60383" x2="85942" y2="60383"/>
                        <a14:foregroundMark x1="12620" y1="48083" x2="12620" y2="48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470" y="1125226"/>
            <a:ext cx="5612836" cy="561283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093E0D3-7FF1-A7C7-5BDB-7200AD9996AF}"/>
              </a:ext>
            </a:extLst>
          </p:cNvPr>
          <p:cNvSpPr txBox="1">
            <a:spLocks/>
          </p:cNvSpPr>
          <p:nvPr/>
        </p:nvSpPr>
        <p:spPr>
          <a:xfrm>
            <a:off x="8452208" y="3348315"/>
            <a:ext cx="3328827" cy="2044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63559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780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3559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39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119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8898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0678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458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237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to fill their bucket with gratitude.</a:t>
            </a:r>
          </a:p>
        </p:txBody>
      </p:sp>
    </p:spTree>
    <p:extLst>
      <p:ext uri="{BB962C8B-B14F-4D97-AF65-F5344CB8AC3E}">
        <p14:creationId xmlns:p14="http://schemas.microsoft.com/office/powerpoint/2010/main" val="33312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3CC94-4E93-B14A-DDA6-267CC00A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6397-EE54-B324-D39F-914BA46EF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5876" y="583418"/>
            <a:ext cx="7497336" cy="13023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To Send a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Drop of Gratitude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8F3CC-7CE8-67DE-7BA6-4C7E4F0EA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843" y="2185478"/>
            <a:ext cx="5131894" cy="370810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All that you need to do is find one of the buckets in SNR at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 Maps and More Store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Hardin Hall 9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Foor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 2</a:t>
            </a: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floor hallway outside the Grad Student Offices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F5726D-07E6-A861-0A8A-CB6C9FE6C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79533" y="-645413"/>
            <a:ext cx="8738125" cy="7767825"/>
            <a:chOff x="0" y="0"/>
            <a:chExt cx="7429498" cy="72104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D8B496-803F-D458-8B3F-50C097909EFC}"/>
                </a:ext>
              </a:extLst>
            </p:cNvPr>
            <p:cNvGrpSpPr/>
            <p:nvPr/>
          </p:nvGrpSpPr>
          <p:grpSpPr>
            <a:xfrm>
              <a:off x="0" y="0"/>
              <a:ext cx="7429498" cy="7210425"/>
              <a:chOff x="0" y="0"/>
              <a:chExt cx="4714874" cy="451484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6EA6FEF-722D-871C-D4E1-D56EDEA7EDAC}"/>
                  </a:ext>
                </a:extLst>
              </p:cNvPr>
              <p:cNvGrpSpPr/>
              <p:nvPr/>
            </p:nvGrpSpPr>
            <p:grpSpPr>
              <a:xfrm>
                <a:off x="0" y="0"/>
                <a:ext cx="4714874" cy="4514849"/>
                <a:chOff x="0" y="0"/>
                <a:chExt cx="3609975" cy="3609975"/>
              </a:xfrm>
            </p:grpSpPr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EFBF234A-1666-6957-CB87-EA2495BEC283}"/>
                    </a:ext>
                  </a:extLst>
                </p:cNvPr>
                <p:cNvSpPr/>
                <p:nvPr/>
              </p:nvSpPr>
              <p:spPr>
                <a:xfrm>
                  <a:off x="1019175" y="428625"/>
                  <a:ext cx="1581150" cy="1362075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lowchart: Connector 12">
                  <a:extLst>
                    <a:ext uri="{FF2B5EF4-FFF2-40B4-BE49-F238E27FC236}">
                      <a16:creationId xmlns:a16="http://schemas.microsoft.com/office/drawing/2014/main" id="{8570F691-4E78-B893-BE68-B3857DE603BE}"/>
                    </a:ext>
                  </a:extLst>
                </p:cNvPr>
                <p:cNvSpPr/>
                <p:nvPr/>
              </p:nvSpPr>
              <p:spPr>
                <a:xfrm>
                  <a:off x="923925" y="1390650"/>
                  <a:ext cx="1800225" cy="1800225"/>
                </a:xfrm>
                <a:prstGeom prst="flowChartConnector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14" name="Graphic 2" descr="Water outline">
                  <a:extLst>
                    <a:ext uri="{FF2B5EF4-FFF2-40B4-BE49-F238E27FC236}">
                      <a16:creationId xmlns:a16="http://schemas.microsoft.com/office/drawing/2014/main" id="{7EB863D2-18F6-382D-43D2-C23144827D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609975" cy="3609975"/>
                </a:xfrm>
                <a:prstGeom prst="rect">
                  <a:avLst/>
                </a:prstGeom>
              </p:spPr>
            </p:pic>
          </p:grp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EE22C60-BFBD-BE48-5E33-171A65CDE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3181" y="2348376"/>
                <a:ext cx="1589210" cy="385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200" kern="100">
                    <a:effectLst/>
                    <a:latin typeface="Baguet Script" panose="00000500000000000000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8BE8341-F76E-9168-C3FF-4812B3242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374" y="2745733"/>
              <a:ext cx="3254081" cy="2867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2200" kern="100" dirty="0">
                  <a:effectLst/>
                  <a:latin typeface="Baguet Script" panose="000005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22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Fill out a drop with:</a:t>
              </a:r>
              <a:endPara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22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1.Who you’re grateful for </a:t>
              </a:r>
              <a:endPara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22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2.Why you appreciate them</a:t>
              </a:r>
              <a:endPara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22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3.Your name</a:t>
              </a:r>
              <a:endParaRPr lang="en-US" sz="12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2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AFDE7-1CE8-3857-73A9-FA8DD9650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47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1369DB-E51B-F9CC-4194-E1C7B0C2C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6701" y="0"/>
            <a:ext cx="5195279" cy="6476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4D3BA6-07EC-133C-011E-FE26D494C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37"/>
          <a:stretch/>
        </p:blipFill>
        <p:spPr>
          <a:xfrm>
            <a:off x="20" y="10"/>
            <a:ext cx="7665573" cy="6476990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A530153-0109-0004-27C1-D570FED01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5593" y="1999190"/>
            <a:ext cx="4363285" cy="949494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Drops will be collected at the end of each month and displayed on the 9</a:t>
            </a:r>
            <a:r>
              <a:rPr lang="en-US" sz="36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floor for the recipient to collect.</a:t>
            </a:r>
          </a:p>
        </p:txBody>
      </p:sp>
    </p:spTree>
    <p:extLst>
      <p:ext uri="{BB962C8B-B14F-4D97-AF65-F5344CB8AC3E}">
        <p14:creationId xmlns:p14="http://schemas.microsoft.com/office/powerpoint/2010/main" val="11208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EB0D9-4BCA-96EF-97FC-0D75E9533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cket of water">
            <a:extLst>
              <a:ext uri="{FF2B5EF4-FFF2-40B4-BE49-F238E27FC236}">
                <a16:creationId xmlns:a16="http://schemas.microsoft.com/office/drawing/2014/main" id="{C4741D76-A996-60CF-AEA0-69E9985CD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60" y1="14537" x2="27316" y2="18371"/>
                        <a14:foregroundMark x1="43291" y1="10863" x2="43770" y2="13099"/>
                        <a14:foregroundMark x1="85942" y1="60383" x2="85942" y2="60383"/>
                        <a14:foregroundMark x1="12620" y1="48083" x2="12620" y2="48083"/>
                      </a14:backgroundRemoval>
                    </a14:imgEffect>
                  </a14:imgLayer>
                </a14:imgProps>
              </a:ext>
            </a:extLst>
          </a:blip>
          <a:srcRect l="4397" t="2640" r="13645" b="20650"/>
          <a:stretch/>
        </p:blipFill>
        <p:spPr>
          <a:xfrm>
            <a:off x="6986427" y="2139621"/>
            <a:ext cx="4634111" cy="4337380"/>
          </a:xfrm>
          <a:prstGeom prst="rect">
            <a:avLst/>
          </a:prstGeom>
        </p:spPr>
      </p:pic>
      <p:grpSp>
        <p:nvGrpSpPr>
          <p:cNvPr id="8" name="Group 7" descr="Droplet">
            <a:extLst>
              <a:ext uri="{FF2B5EF4-FFF2-40B4-BE49-F238E27FC236}">
                <a16:creationId xmlns:a16="http://schemas.microsoft.com/office/drawing/2014/main" id="{21C1483E-F798-1605-36A9-BD602FF02CE5}"/>
              </a:ext>
            </a:extLst>
          </p:cNvPr>
          <p:cNvGrpSpPr/>
          <p:nvPr/>
        </p:nvGrpSpPr>
        <p:grpSpPr>
          <a:xfrm rot="1211407">
            <a:off x="10749834" y="2296651"/>
            <a:ext cx="986057" cy="1034697"/>
            <a:chOff x="0" y="0"/>
            <a:chExt cx="3609975" cy="3609975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A39E6F0F-D584-9564-7764-528C3F945458}"/>
                </a:ext>
              </a:extLst>
            </p:cNvPr>
            <p:cNvSpPr/>
            <p:nvPr/>
          </p:nvSpPr>
          <p:spPr>
            <a:xfrm>
              <a:off x="1019175" y="428625"/>
              <a:ext cx="1581150" cy="1362075"/>
            </a:xfrm>
            <a:prstGeom prst="triangle">
              <a:avLst/>
            </a:prstGeom>
            <a:solidFill>
              <a:srgbClr val="C5F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A6D410D2-8CC0-A76F-0672-52B6192D71C6}"/>
                </a:ext>
              </a:extLst>
            </p:cNvPr>
            <p:cNvSpPr/>
            <p:nvPr/>
          </p:nvSpPr>
          <p:spPr>
            <a:xfrm>
              <a:off x="923925" y="1390650"/>
              <a:ext cx="1800225" cy="1800225"/>
            </a:xfrm>
            <a:prstGeom prst="flowChartConnector">
              <a:avLst/>
            </a:prstGeom>
            <a:solidFill>
              <a:srgbClr val="C5F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1" name="Graphic 2" descr="Water outline">
              <a:extLst>
                <a:ext uri="{FF2B5EF4-FFF2-40B4-BE49-F238E27FC236}">
                  <a16:creationId xmlns:a16="http://schemas.microsoft.com/office/drawing/2014/main" id="{4A34DCEA-D4F2-9FD5-1EEF-18DC4ABE1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09975" cy="360997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5C26BB-6EA9-22DF-B8B0-3035650D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459511">
            <a:off x="7911052" y="1119981"/>
            <a:ext cx="1016880" cy="1125801"/>
            <a:chOff x="0" y="0"/>
            <a:chExt cx="3609975" cy="3609975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FC0E025-E2C7-4695-63E1-F74FB7225D3B}"/>
                </a:ext>
              </a:extLst>
            </p:cNvPr>
            <p:cNvSpPr/>
            <p:nvPr/>
          </p:nvSpPr>
          <p:spPr>
            <a:xfrm>
              <a:off x="1019175" y="428625"/>
              <a:ext cx="1581150" cy="1362075"/>
            </a:xfrm>
            <a:prstGeom prst="triangle">
              <a:avLst/>
            </a:prstGeom>
            <a:solidFill>
              <a:srgbClr val="C5F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5E89866-65B0-68B2-1E36-FA8BD570EA72}"/>
                </a:ext>
              </a:extLst>
            </p:cNvPr>
            <p:cNvSpPr/>
            <p:nvPr/>
          </p:nvSpPr>
          <p:spPr>
            <a:xfrm>
              <a:off x="923925" y="1390650"/>
              <a:ext cx="1800225" cy="1800225"/>
            </a:xfrm>
            <a:prstGeom prst="flowChartConnector">
              <a:avLst/>
            </a:prstGeom>
            <a:solidFill>
              <a:srgbClr val="C5F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Graphic 2" descr="Water outline">
              <a:extLst>
                <a:ext uri="{FF2B5EF4-FFF2-40B4-BE49-F238E27FC236}">
                  <a16:creationId xmlns:a16="http://schemas.microsoft.com/office/drawing/2014/main" id="{68454BAD-E903-ABB3-70F2-58868D8B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09975" cy="36099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4024C5-D05D-50E9-79C8-BE3762267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83302">
            <a:off x="9382469" y="609009"/>
            <a:ext cx="906716" cy="890437"/>
            <a:chOff x="0" y="0"/>
            <a:chExt cx="3609975" cy="360997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45DB397-1A73-5D67-E384-DCEE181093D6}"/>
                </a:ext>
              </a:extLst>
            </p:cNvPr>
            <p:cNvSpPr/>
            <p:nvPr/>
          </p:nvSpPr>
          <p:spPr>
            <a:xfrm>
              <a:off x="1019175" y="428625"/>
              <a:ext cx="1581150" cy="1362075"/>
            </a:xfrm>
            <a:prstGeom prst="triangle">
              <a:avLst/>
            </a:prstGeom>
            <a:solidFill>
              <a:srgbClr val="C5F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7AEF5CBA-A0CD-3F56-E2CC-0852AD451DF0}"/>
                </a:ext>
              </a:extLst>
            </p:cNvPr>
            <p:cNvSpPr/>
            <p:nvPr/>
          </p:nvSpPr>
          <p:spPr>
            <a:xfrm>
              <a:off x="923925" y="1390650"/>
              <a:ext cx="1800224" cy="1800224"/>
            </a:xfrm>
            <a:prstGeom prst="flowChartConnector">
              <a:avLst/>
            </a:prstGeom>
            <a:solidFill>
              <a:srgbClr val="C5F5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2" descr="Water outline">
              <a:extLst>
                <a:ext uri="{FF2B5EF4-FFF2-40B4-BE49-F238E27FC236}">
                  <a16:creationId xmlns:a16="http://schemas.microsoft.com/office/drawing/2014/main" id="{147AE3CD-C8CA-4374-181B-D5AE07D8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09975" cy="3609975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D827E77-6114-BB81-0F93-F3FB627E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73" y="2571639"/>
            <a:ext cx="6257054" cy="3465187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Show someone in SNR that you appreciate them by “filling their bucket”.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Find one of the buckets in Hardin and fill out a drop.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Collected every month to be displayed on the 9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floor.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70C889-2D7B-A2EA-50DA-D03058B3A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855" y="1460471"/>
            <a:ext cx="5040005" cy="623938"/>
            <a:chOff x="0" y="1759733"/>
            <a:chExt cx="5040005" cy="623938"/>
          </a:xfrm>
          <a:solidFill>
            <a:srgbClr val="569BE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2E4ED4-9BA5-02F9-E028-ACA7FA1BBDDE}"/>
                </a:ext>
              </a:extLst>
            </p:cNvPr>
            <p:cNvSpPr/>
            <p:nvPr/>
          </p:nvSpPr>
          <p:spPr>
            <a:xfrm>
              <a:off x="5668" y="1759733"/>
              <a:ext cx="5034337" cy="21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59E629-9364-B6C8-CDD0-F6ED45B00A9A}"/>
                </a:ext>
              </a:extLst>
            </p:cNvPr>
            <p:cNvSpPr/>
            <p:nvPr/>
          </p:nvSpPr>
          <p:spPr>
            <a:xfrm flipV="1">
              <a:off x="1" y="2081556"/>
              <a:ext cx="4397338" cy="1055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1736FC-9037-C4D5-378A-26DA5A1E48E4}"/>
                </a:ext>
              </a:extLst>
            </p:cNvPr>
            <p:cNvSpPr/>
            <p:nvPr/>
          </p:nvSpPr>
          <p:spPr>
            <a:xfrm>
              <a:off x="0" y="2308727"/>
              <a:ext cx="3565133" cy="74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66A7A1B8-3AE4-AD10-FC6D-BDA81886C6CA}"/>
              </a:ext>
            </a:extLst>
          </p:cNvPr>
          <p:cNvSpPr txBox="1">
            <a:spLocks/>
          </p:cNvSpPr>
          <p:nvPr/>
        </p:nvSpPr>
        <p:spPr>
          <a:xfrm>
            <a:off x="598847" y="496175"/>
            <a:ext cx="7222849" cy="695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863559" rtl="0" eaLnBrk="1" latinLnBrk="0" hangingPunct="1">
              <a:lnSpc>
                <a:spcPct val="90000"/>
              </a:lnSpc>
              <a:spcBef>
                <a:spcPts val="944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780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3559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5339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7119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8898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0678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458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4237" indent="0" algn="ctr" defTabSz="863559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15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Send a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DROP OF GRATITUDE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FF285-C7C1-BDD0-8AC7-487C160DA2F3}"/>
              </a:ext>
            </a:extLst>
          </p:cNvPr>
          <p:cNvSpPr txBox="1"/>
          <p:nvPr/>
        </p:nvSpPr>
        <p:spPr>
          <a:xfrm rot="3933944">
            <a:off x="7690938" y="1208197"/>
            <a:ext cx="22991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Handwriting" panose="03010101010101010101" pitchFamily="66" charset="0"/>
              </a:rPr>
              <a:t>You’re so kind…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C64B8-A1CC-AD8F-23BB-DF1171784A0F}"/>
              </a:ext>
            </a:extLst>
          </p:cNvPr>
          <p:cNvSpPr txBox="1"/>
          <p:nvPr/>
        </p:nvSpPr>
        <p:spPr>
          <a:xfrm rot="17894816">
            <a:off x="9085240" y="1330885"/>
            <a:ext cx="321648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egoe Script" panose="030B0504020000000003" pitchFamily="66" charset="0"/>
              </a:rPr>
              <a:t>You’re  an incredible professor!...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F0DCA9-5A42-05C6-DE51-A9A6951F4905}"/>
              </a:ext>
            </a:extLst>
          </p:cNvPr>
          <p:cNvSpPr txBox="1"/>
          <p:nvPr/>
        </p:nvSpPr>
        <p:spPr>
          <a:xfrm rot="2434225">
            <a:off x="7052874" y="2105764"/>
            <a:ext cx="22991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Kristen ITC" panose="03050502040202030202" pitchFamily="66" charset="0"/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26605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e07b17-599c-47c3-8535-06c46d04d493" xsi:nil="true"/>
    <lcf76f155ced4ddcb4097134ff3c332f xmlns="6646d793-93ca-4a35-b9a3-b8ca6ec6296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78F70765FE8049A71734158BE3CD13" ma:contentTypeVersion="18" ma:contentTypeDescription="Create a new document." ma:contentTypeScope="" ma:versionID="55f1002e745d02d0da369550fe93375c">
  <xsd:schema xmlns:xsd="http://www.w3.org/2001/XMLSchema" xmlns:xs="http://www.w3.org/2001/XMLSchema" xmlns:p="http://schemas.microsoft.com/office/2006/metadata/properties" xmlns:ns2="6646d793-93ca-4a35-b9a3-b8ca6ec6296f" xmlns:ns3="25e07b17-599c-47c3-8535-06c46d04d493" targetNamespace="http://schemas.microsoft.com/office/2006/metadata/properties" ma:root="true" ma:fieldsID="3fc3a09f5452d90cf5543019ab0bf601" ns2:_="" ns3:_="">
    <xsd:import namespace="6646d793-93ca-4a35-b9a3-b8ca6ec6296f"/>
    <xsd:import namespace="25e07b17-599c-47c3-8535-06c46d04d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6d793-93ca-4a35-b9a3-b8ca6ec62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07b17-599c-47c3-8535-06c46d04d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d8ef7d-e6b0-4ea3-844f-5071e5c026e3}" ma:internalName="TaxCatchAll" ma:showField="CatchAllData" ma:web="25e07b17-599c-47c3-8535-06c46d04d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167EE4-A517-4838-A5EE-86153CD55F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40927E-EED1-40AA-977C-D644479C6FD7}">
  <ds:schemaRefs>
    <ds:schemaRef ds:uri="http://schemas.microsoft.com/office/2006/metadata/properties"/>
    <ds:schemaRef ds:uri="http://schemas.microsoft.com/office/infopath/2007/PartnerControls"/>
    <ds:schemaRef ds:uri="25e07b17-599c-47c3-8535-06c46d04d493"/>
    <ds:schemaRef ds:uri="6646d793-93ca-4a35-b9a3-b8ca6ec6296f"/>
  </ds:schemaRefs>
</ds:datastoreItem>
</file>

<file path=customXml/itemProps3.xml><?xml version="1.0" encoding="utf-8"?>
<ds:datastoreItem xmlns:ds="http://schemas.openxmlformats.org/officeDocument/2006/customXml" ds:itemID="{9CE999A4-E32E-440A-92A4-76C380812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6d793-93ca-4a35-b9a3-b8ca6ec6296f"/>
    <ds:schemaRef ds:uri="25e07b17-599c-47c3-8535-06c46d04d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205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Aharoni</vt:lpstr>
      <vt:lpstr>Aptos</vt:lpstr>
      <vt:lpstr>Aptos Display</vt:lpstr>
      <vt:lpstr>Arial</vt:lpstr>
      <vt:lpstr>Baguet Script</vt:lpstr>
      <vt:lpstr>Cambria</vt:lpstr>
      <vt:lpstr>Kristen ITC</vt:lpstr>
      <vt:lpstr>Lucida Handwriting</vt:lpstr>
      <vt:lpstr>Segoe Script</vt:lpstr>
      <vt:lpstr>Office Theme</vt:lpstr>
      <vt:lpstr>Drops of Gratitude</vt:lpstr>
      <vt:lpstr>Drops of Gratitude</vt:lpstr>
      <vt:lpstr>To Send a Drop of Gratitude</vt:lpstr>
      <vt:lpstr>PowerPoint Presentation</vt:lpstr>
      <vt:lpstr>PowerPoint Presentation</vt:lpstr>
    </vt:vector>
  </TitlesOfParts>
  <Company>University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Mott</dc:creator>
  <cp:lastModifiedBy>Mark Mesarch</cp:lastModifiedBy>
  <cp:revision>1</cp:revision>
  <dcterms:created xsi:type="dcterms:W3CDTF">2025-03-05T22:56:57Z</dcterms:created>
  <dcterms:modified xsi:type="dcterms:W3CDTF">2025-05-06T21:22:05Z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0x010100BC78F70765FE8049A71734158BE3CD13</vt:lpwstr>
  </property>
  <property fmtid="{D5CDD505-2E9C-101B-9397-08002B2CF9AE}" pid="3" name="MediaServiceImageTags">
    <vt:lpwstr/>
  </property>
</Properties>
</file>